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71" r:id="rId4"/>
    <p:sldId id="287" r:id="rId5"/>
    <p:sldId id="266" r:id="rId6"/>
    <p:sldId id="267" r:id="rId7"/>
    <p:sldId id="268" r:id="rId8"/>
    <p:sldId id="260" r:id="rId9"/>
    <p:sldId id="273" r:id="rId10"/>
    <p:sldId id="282" r:id="rId11"/>
    <p:sldId id="274" r:id="rId12"/>
    <p:sldId id="288" r:id="rId13"/>
    <p:sldId id="26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48" autoAdjust="0"/>
    <p:restoredTop sz="50000"/>
  </p:normalViewPr>
  <p:slideViewPr>
    <p:cSldViewPr snapToGrid="0">
      <p:cViewPr varScale="1">
        <p:scale>
          <a:sx n="52" d="100"/>
          <a:sy n="52" d="100"/>
        </p:scale>
        <p:origin x="12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38F06-58B6-3D49-8E3A-F6600A698751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71491-3352-DA4E-A09D-063E2F1702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01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71491-3352-DA4E-A09D-063E2F17026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02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71491-3352-DA4E-A09D-063E2F17026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44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71491-3352-DA4E-A09D-063E2F17026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90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71491-3352-DA4E-A09D-063E2F17026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82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71491-3352-DA4E-A09D-063E2F17026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61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71491-3352-DA4E-A09D-063E2F17026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87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014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02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82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86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65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79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595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23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292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786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037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47C65-2672-4177-B691-7114C20F875C}" type="datetimeFigureOut">
              <a:rPr lang="ru-RU" smtClean="0"/>
              <a:t>03.08.16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709B-0F8D-4BE2-A275-61794199D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2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39114" y="4028303"/>
            <a:ext cx="10330248" cy="1715673"/>
          </a:xfrm>
        </p:spPr>
        <p:txBody>
          <a:bodyPr>
            <a:normAutofit/>
          </a:bodyPr>
          <a:lstStyle/>
          <a:p>
            <a:pPr fontAlgn="base"/>
            <a:r>
              <a:rPr lang="ru-RU" sz="3200" dirty="0">
                <a:latin typeface="Arial" panose="020B0604020202020204" pitchFamily="34" charset="0"/>
              </a:rPr>
              <a:t>С</a:t>
            </a:r>
            <a:r>
              <a:rPr lang="ru-RU" sz="3200" dirty="0" smtClean="0">
                <a:latin typeface="Arial" panose="020B0604020202020204" pitchFamily="34" charset="0"/>
              </a:rPr>
              <a:t>ервис удаленного контроля работ или событий</a:t>
            </a:r>
            <a:endParaRPr lang="ru-RU" sz="3200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ru-RU" sz="3200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08323" y="5220756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Куратченко</a:t>
            </a:r>
            <a:r>
              <a:rPr lang="ru-RU" sz="2400" u="sng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Юрий</a:t>
            </a:r>
            <a:endParaRPr lang="ru-RU" sz="2400" u="sng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532238" y="45509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/>
            </a:r>
            <a:br>
              <a:rPr lang="en-US" smtClean="0"/>
            </a:br>
            <a:r>
              <a:rPr lang="en-US" sz="660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photofact.info</a:t>
            </a:r>
            <a:endParaRPr lang="ru-RU" sz="66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9825"/>
          </a:xfrm>
        </p:spPr>
        <p:txBody>
          <a:bodyPr>
            <a:noAutofit/>
          </a:bodyPr>
          <a:lstStyle/>
          <a:p>
            <a:pPr algn="ctr"/>
            <a:r>
              <a:rPr lang="ru-RU" sz="6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Утверждение/браковка</a:t>
            </a:r>
            <a:r>
              <a:rPr lang="ru-RU" sz="6600" dirty="0" smtClean="0"/>
              <a:t/>
            </a:r>
            <a:br>
              <a:rPr lang="ru-RU" sz="6600" dirty="0" smtClean="0"/>
            </a:br>
            <a:endParaRPr lang="ru-RU" sz="6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1851" r="27305" b="41445"/>
          <a:stretch/>
        </p:blipFill>
        <p:spPr>
          <a:xfrm>
            <a:off x="838200" y="1335848"/>
            <a:ext cx="4495800" cy="46068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1035" r="27198" b="41948"/>
          <a:stretch/>
        </p:blipFill>
        <p:spPr>
          <a:xfrm>
            <a:off x="6776085" y="1355504"/>
            <a:ext cx="4577715" cy="45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5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9825"/>
          </a:xfrm>
        </p:spPr>
        <p:txBody>
          <a:bodyPr>
            <a:noAutofit/>
          </a:bodyPr>
          <a:lstStyle/>
          <a:p>
            <a:pPr algn="ctr"/>
            <a:r>
              <a:rPr lang="ru-RU" sz="6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Мобильное приложение</a:t>
            </a:r>
            <a:r>
              <a:rPr lang="ru-RU" sz="6600" dirty="0" smtClean="0"/>
              <a:t/>
            </a:r>
            <a:br>
              <a:rPr lang="ru-RU" sz="6600" dirty="0" smtClean="0"/>
            </a:br>
            <a:endParaRPr lang="ru-RU" sz="6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762" y="1370478"/>
            <a:ext cx="2314638" cy="30871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838" y="1362622"/>
            <a:ext cx="2314638" cy="30871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096000" y="1754948"/>
            <a:ext cx="3071050" cy="23025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094" y="1370478"/>
            <a:ext cx="2326417" cy="3102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28567" y="5054599"/>
            <a:ext cx="793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Установка мобильного приложения через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Play Market 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4179" y="4739316"/>
            <a:ext cx="1641332" cy="109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65"/>
            <a:ext cx="12192000" cy="37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52246"/>
            <a:ext cx="10515600" cy="1325563"/>
          </a:xfrm>
        </p:spPr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38200" y="1002331"/>
            <a:ext cx="10515600" cy="4351338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endParaRPr lang="en-US" dirty="0" smtClean="0"/>
          </a:p>
          <a:p>
            <a:pPr marL="0" indent="0" algn="ctr" fontAlgn="base">
              <a:buNone/>
            </a:pPr>
            <a:r>
              <a:rPr lang="en-US" sz="6600" dirty="0" err="1" smtClean="0">
                <a:solidFill>
                  <a:srgbClr val="002060"/>
                </a:solidFill>
              </a:rPr>
              <a:t>photofact.info</a:t>
            </a:r>
            <a:endParaRPr lang="en-US" sz="6600" dirty="0" smtClean="0">
              <a:solidFill>
                <a:srgbClr val="002060"/>
              </a:solidFill>
            </a:endParaRPr>
          </a:p>
          <a:p>
            <a:pPr marL="0" indent="0" algn="ctr" fontAlgn="base">
              <a:buNone/>
            </a:pPr>
            <a:endParaRPr lang="ru-RU" dirty="0" smtClean="0">
              <a:solidFill>
                <a:srgbClr val="0070C0"/>
              </a:solidFill>
            </a:endParaRPr>
          </a:p>
          <a:p>
            <a:pPr marL="0" indent="0" algn="ctr" fontAlgn="base">
              <a:buNone/>
            </a:pPr>
            <a:endParaRPr lang="ru-RU" dirty="0">
              <a:solidFill>
                <a:srgbClr val="0070C0"/>
              </a:solidFill>
            </a:endParaRPr>
          </a:p>
          <a:p>
            <a:pPr marL="0" indent="0" algn="ctr" fontAlgn="base">
              <a:buNone/>
            </a:pPr>
            <a:r>
              <a:rPr lang="ru-RU" sz="2400" dirty="0" smtClean="0">
                <a:solidFill>
                  <a:srgbClr val="002060"/>
                </a:solidFill>
              </a:rPr>
              <a:t>Юрий Куратченко</a:t>
            </a:r>
          </a:p>
          <a:p>
            <a:pPr marL="0" indent="0" algn="ctr" fontAlgn="base">
              <a:buNone/>
            </a:pPr>
            <a:r>
              <a:rPr lang="en-US" sz="2400" dirty="0">
                <a:solidFill>
                  <a:srgbClr val="002060"/>
                </a:solidFill>
              </a:rPr>
              <a:t>067 467 98 66</a:t>
            </a:r>
          </a:p>
          <a:p>
            <a:pPr marL="0" indent="0" algn="ctr" fontAlgn="base">
              <a:buNone/>
            </a:pPr>
            <a:r>
              <a:rPr lang="en-US" sz="2400" dirty="0" err="1" smtClean="0">
                <a:solidFill>
                  <a:srgbClr val="002060"/>
                </a:solidFill>
              </a:rPr>
              <a:t>yuriy@photofact.info</a:t>
            </a:r>
            <a:endParaRPr lang="ru-RU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78573" y="0"/>
            <a:ext cx="6040192" cy="2347784"/>
          </a:xfrm>
        </p:spPr>
        <p:txBody>
          <a:bodyPr>
            <a:normAutofit/>
          </a:bodyPr>
          <a:lstStyle/>
          <a:p>
            <a:pPr fontAlgn="base"/>
            <a:r>
              <a:rPr lang="ru-RU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делать, если нужно удаленно контролировать работы или события?</a:t>
            </a:r>
            <a:br>
              <a:rPr lang="ru-RU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97" y="1013254"/>
            <a:ext cx="5506354" cy="4621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5978573" y="1575808"/>
            <a:ext cx="5873578" cy="2031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ru-RU" sz="280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Что </a:t>
            </a:r>
            <a: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если таких мест несколько, они в разных городах?</a:t>
            </a:r>
            <a:b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ru-RU" sz="2800" dirty="0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978573" y="5340440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Что, </a:t>
            </a:r>
            <a: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 нужно сохранить историю? </a:t>
            </a:r>
            <a:b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Выполнить стандарты? 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978573" y="2737384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Можно </a:t>
            </a:r>
            <a: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 верить полученным отчетам?</a:t>
            </a:r>
            <a:b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978573" y="399673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</a:t>
            </a:r>
            <a: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проверить и </a:t>
            </a:r>
            <a:b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сразу исправить?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97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0" y="2770238"/>
            <a:ext cx="6096000" cy="1878020"/>
          </a:xfrm>
        </p:spPr>
        <p:txBody>
          <a:bodyPr>
            <a:normAutofit/>
          </a:bodyPr>
          <a:lstStyle/>
          <a:p>
            <a:pPr algn="ctr" fontAlgn="base"/>
            <a:r>
              <a:rPr lang="ru-RU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Лучше один раз увидеть, </a:t>
            </a:r>
            <a:br>
              <a:rPr lang="ru-RU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чем сто раз услышать!</a:t>
            </a:r>
            <a:endParaRPr lang="ru-RU" sz="2800" b="0" i="0" dirty="0" smtClean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klitschko-brothers.com/images/wladimir%20klitschko%20-%20david%20hay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9"/>
          <a:stretch/>
        </p:blipFill>
        <p:spPr bwMode="auto">
          <a:xfrm>
            <a:off x="360527" y="1090475"/>
            <a:ext cx="5173170" cy="5237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5637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0775" y="168856"/>
            <a:ext cx="10515600" cy="1325563"/>
          </a:xfrm>
        </p:spPr>
        <p:txBody>
          <a:bodyPr/>
          <a:lstStyle/>
          <a:p>
            <a:pPr algn="ctr" fontAlgn="base"/>
            <a:r>
              <a:rPr lang="ru-RU" b="0" i="0" dirty="0" smtClea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ru-RU" sz="6600" dirty="0" smtClea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это работает?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09094" y="1357746"/>
            <a:ext cx="73924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4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</a:t>
            </a:r>
            <a:r>
              <a:rPr lang="ru-RU" sz="28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Фактом выполненной работы является </a:t>
            </a:r>
            <a:r>
              <a:rPr lang="ru-RU" sz="2800" b="0" i="0" dirty="0" smtClean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фотография</a:t>
            </a:r>
          </a:p>
          <a:p>
            <a:pPr fontAlgn="base"/>
            <a:endParaRPr lang="ru-RU" sz="2800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ru-RU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	Она создается</a:t>
            </a:r>
            <a:r>
              <a:rPr lang="ru-RU" sz="28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с помощью мобильного устройства, на котором установлено мобильное приложение </a:t>
            </a:r>
            <a:r>
              <a:rPr lang="en-US" sz="2800" b="0" i="0" dirty="0" err="1" smtClean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photofact</a:t>
            </a:r>
            <a:endParaRPr lang="ru-RU" sz="2800" b="0" i="0" dirty="0" smtClean="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algn="ctr" fontAlgn="base"/>
            <a:endParaRPr lang="ru-RU" sz="2800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ru-RU" sz="28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Из сделанных фотографий формируется </a:t>
            </a:r>
            <a:r>
              <a:rPr lang="ru-RU" sz="2800" b="0" i="0" dirty="0" smtClean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фотоотчет</a:t>
            </a:r>
            <a:r>
              <a:rPr lang="ru-RU" sz="28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который </a:t>
            </a:r>
            <a:r>
              <a:rPr lang="ru-RU" sz="2800" b="0" i="0" dirty="0" smtClean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автоматически</a:t>
            </a:r>
            <a:r>
              <a:rPr lang="ru-RU" sz="28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сохраняется на вашей персональной странице</a:t>
            </a:r>
            <a:endParaRPr lang="ru-RU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7701567" y="2244686"/>
            <a:ext cx="4081224" cy="4154982"/>
            <a:chOff x="7972023" y="1690690"/>
            <a:chExt cx="3613060" cy="4154982"/>
          </a:xfrm>
        </p:grpSpPr>
        <p:pic>
          <p:nvPicPr>
            <p:cNvPr id="1026" name="Picture 2" descr="http://icdn.lenta.ru/images/0000/0217/000002177004/pic_135879327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023" y="1690690"/>
              <a:ext cx="3613060" cy="23115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28" name="Picture 4" descr="Хороший фотограф целенаправленно ведет наблюдателя по снимку.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023" y="3918265"/>
              <a:ext cx="3613060" cy="19274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</p:spTree>
    <p:extLst>
      <p:ext uri="{BB962C8B-B14F-4D97-AF65-F5344CB8AC3E}">
        <p14:creationId xmlns:p14="http://schemas.microsoft.com/office/powerpoint/2010/main" val="78354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58378" y="0"/>
            <a:ext cx="3451536" cy="1325563"/>
          </a:xfrm>
        </p:spPr>
        <p:txBody>
          <a:bodyPr>
            <a:noAutofit/>
          </a:bodyPr>
          <a:lstStyle/>
          <a:p>
            <a:r>
              <a:rPr lang="ru-RU" sz="6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ВАЖНО:</a:t>
            </a:r>
            <a:endParaRPr lang="ru-RU" sz="6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231820" y="1894692"/>
            <a:ext cx="6284890" cy="3488677"/>
          </a:xfrm>
        </p:spPr>
        <p:txBody>
          <a:bodyPr anchor="ctr">
            <a:norm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Система </a:t>
            </a:r>
            <a:r>
              <a:rPr lang="ru-RU" dirty="0" smtClean="0">
                <a:solidFill>
                  <a:srgbClr val="002060"/>
                </a:solidFill>
                <a:latin typeface="Arial" panose="020B0604020202020204" pitchFamily="34" charset="0"/>
              </a:rPr>
              <a:t>автоматически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 распределяет присланные фотографии. 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ru-RU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	Вы получаете информацию в режиме – </a:t>
            </a:r>
            <a:r>
              <a:rPr lang="ru-RU" dirty="0" smtClean="0">
                <a:solidFill>
                  <a:srgbClr val="002060"/>
                </a:solidFill>
                <a:latin typeface="Arial" panose="020B0604020202020204" pitchFamily="34" charset="0"/>
              </a:rPr>
              <a:t>онлайн.</a:t>
            </a:r>
          </a:p>
          <a:p>
            <a:pPr algn="ctr" fontAlgn="base"/>
            <a:endParaRPr lang="ru-RU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ofb.uz/userfiles/images/_MG_37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21" y="1894692"/>
            <a:ext cx="4789743" cy="3488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6769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253" y="-45553"/>
            <a:ext cx="3407661" cy="1325563"/>
          </a:xfrm>
        </p:spPr>
        <p:txBody>
          <a:bodyPr>
            <a:noAutofit/>
          </a:bodyPr>
          <a:lstStyle/>
          <a:p>
            <a:r>
              <a:rPr lang="ru-RU" sz="6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ВАЖНО:</a:t>
            </a:r>
            <a:endParaRPr lang="ru-RU" sz="6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06154" y="2164436"/>
            <a:ext cx="7026624" cy="2367924"/>
          </a:xfrm>
        </p:spPr>
        <p:txBody>
          <a:bodyPr>
            <a:normAutofit fontScale="250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ru-RU" sz="9600" dirty="0" smtClean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ru-RU" sz="1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Фотография и данные отчета попадают сразу же на сайт</a:t>
            </a:r>
            <a:endParaRPr lang="ru-RU" sz="11200" dirty="0" smtClean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ru-RU" sz="1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ru-RU" sz="1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	Отправка фотоотчета происходит </a:t>
            </a:r>
            <a:r>
              <a:rPr lang="ru-RU" sz="11200" dirty="0" smtClean="0">
                <a:solidFill>
                  <a:srgbClr val="002060"/>
                </a:solidFill>
                <a:latin typeface="Arial" panose="020B0604020202020204" pitchFamily="34" charset="0"/>
              </a:rPr>
              <a:t>мгновенно</a:t>
            </a:r>
            <a:r>
              <a:rPr lang="ru-RU" sz="1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с фиксацией </a:t>
            </a:r>
            <a:r>
              <a:rPr lang="ru-RU" sz="11200" dirty="0" smtClean="0">
                <a:solidFill>
                  <a:srgbClr val="002060"/>
                </a:solidFill>
                <a:latin typeface="Arial" panose="020B0604020202020204" pitchFamily="34" charset="0"/>
              </a:rPr>
              <a:t>времени и координат</a:t>
            </a:r>
          </a:p>
          <a:p>
            <a:pPr marL="0" indent="0" algn="ctr" fontAlgn="base">
              <a:lnSpc>
                <a:spcPct val="120000"/>
              </a:lnSpc>
              <a:buNone/>
            </a:pPr>
            <a:endParaRPr lang="ru-RU" sz="58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elenatartykova.ru/wp-content/uploads/2013/04/success_fu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510" y="1711788"/>
            <a:ext cx="4644004" cy="327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Прямоугольник 3"/>
          <p:cNvSpPr/>
          <p:nvPr/>
        </p:nvSpPr>
        <p:spPr>
          <a:xfrm>
            <a:off x="106154" y="5416786"/>
            <a:ext cx="1172836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ВЫ НА </a:t>
            </a:r>
            <a:r>
              <a:rPr lang="ru-RU" sz="2400" dirty="0" smtClean="0">
                <a:solidFill>
                  <a:srgbClr val="002060"/>
                </a:solidFill>
                <a:latin typeface="Arial" panose="020B0604020202020204" pitchFamily="34" charset="0"/>
              </a:rPr>
              <a:t>100 %</a:t>
            </a:r>
            <a:r>
              <a:rPr lang="ru-RU" sz="24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УВЕРЕНЫ </a:t>
            </a:r>
          </a:p>
          <a:p>
            <a:pPr algn="ctr" fontAlgn="base">
              <a:lnSpc>
                <a:spcPct val="120000"/>
              </a:lnSpc>
            </a:pPr>
            <a:r>
              <a:rPr lang="ru-RU" sz="2400" dirty="0" smtClean="0">
                <a:solidFill>
                  <a:srgbClr val="002060"/>
                </a:solidFill>
                <a:latin typeface="Arial" panose="020B0604020202020204" pitchFamily="34" charset="0"/>
              </a:rPr>
              <a:t>В МЕСТЕ И ВРЕМЕНИ СОЗДАНИЯ ФОТООТЧЕТА</a:t>
            </a:r>
            <a:endParaRPr lang="ru-RU" sz="24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9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55269" y="0"/>
            <a:ext cx="3490173" cy="1325563"/>
          </a:xfrm>
        </p:spPr>
        <p:txBody>
          <a:bodyPr>
            <a:noAutofit/>
          </a:bodyPr>
          <a:lstStyle/>
          <a:p>
            <a:r>
              <a:rPr lang="ru-RU" sz="6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ВАЖНО:</a:t>
            </a:r>
            <a:endParaRPr lang="ru-RU" sz="6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6911" y="1363239"/>
            <a:ext cx="6801074" cy="4428616"/>
          </a:xfrm>
        </p:spPr>
        <p:txBody>
          <a:bodyPr anchor="ctr">
            <a:normAutofit/>
          </a:bodyPr>
          <a:lstStyle/>
          <a:p>
            <a:pPr marL="0" indent="0" fontAlgn="base">
              <a:lnSpc>
                <a:spcPct val="110000"/>
              </a:lnSpc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Каждое звено видит только </a:t>
            </a:r>
            <a:r>
              <a:rPr lang="ru-RU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свои отчеты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, вы же </a:t>
            </a:r>
            <a:r>
              <a:rPr lang="ru-RU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видите всю картину целиком </a:t>
            </a:r>
          </a:p>
          <a:p>
            <a:pPr algn="ctr" fontAlgn="base">
              <a:lnSpc>
                <a:spcPct val="110000"/>
              </a:lnSpc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10000"/>
              </a:lnSpc>
              <a:buNone/>
            </a:pPr>
            <a:r>
              <a:rPr lang="ru-RU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Система фильтров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позволяет выявлять проблемы в режиме </a:t>
            </a:r>
            <a:r>
              <a:rPr lang="ru-RU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реального времени</a:t>
            </a:r>
          </a:p>
          <a:p>
            <a:pPr algn="ctr" fontAlgn="base"/>
            <a:endParaRPr lang="ru-RU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111" y="1493012"/>
            <a:ext cx="4995004" cy="3746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867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9825"/>
          </a:xfrm>
        </p:spPr>
        <p:txBody>
          <a:bodyPr>
            <a:noAutofit/>
          </a:bodyPr>
          <a:lstStyle/>
          <a:p>
            <a:pPr algn="ctr"/>
            <a:r>
              <a:rPr lang="ru-RU" sz="6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получите ВЫ:</a:t>
            </a:r>
            <a:r>
              <a:rPr lang="ru-RU" sz="6600" dirty="0" smtClean="0"/>
              <a:t/>
            </a:r>
            <a:br>
              <a:rPr lang="ru-RU" sz="6600" dirty="0" smtClean="0"/>
            </a:br>
            <a:endParaRPr lang="ru-RU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30369" y="1060037"/>
            <a:ext cx="11152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 за ситуацией</a:t>
            </a:r>
            <a:endParaRPr lang="ru-RU" sz="5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4461895"/>
            <a:ext cx="579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100% клиентов получили финансовую выгоду</a:t>
            </a:r>
          </a:p>
          <a:p>
            <a:r>
              <a:rPr lang="ru-RU" sz="2800" dirty="0" smtClean="0"/>
              <a:t>от внедрения </a:t>
            </a:r>
            <a:r>
              <a:rPr lang="en-US" sz="2800" dirty="0" err="1" smtClean="0"/>
              <a:t>photofact</a:t>
            </a:r>
            <a:endParaRPr lang="ru-RU" sz="2800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24" y="3635451"/>
            <a:ext cx="5156076" cy="3222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099552" y="1983367"/>
            <a:ext cx="7992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ru-RU" dirty="0"/>
              <a:t>Финансовый </a:t>
            </a:r>
            <a:r>
              <a:rPr lang="ru-RU" dirty="0" smtClean="0"/>
              <a:t>результат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54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9825"/>
          </a:xfrm>
        </p:spPr>
        <p:txBody>
          <a:bodyPr>
            <a:noAutofit/>
          </a:bodyPr>
          <a:lstStyle/>
          <a:p>
            <a:pPr algn="ctr"/>
            <a:r>
              <a:rPr lang="ru-RU" sz="6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Ваша страница</a:t>
            </a:r>
            <a:r>
              <a:rPr lang="ru-RU" sz="6600" dirty="0" smtClean="0"/>
              <a:t/>
            </a:r>
            <a:br>
              <a:rPr lang="ru-RU" sz="6600" dirty="0" smtClean="0"/>
            </a:br>
            <a:endParaRPr lang="ru-RU" sz="6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87" r="8515" b="43889"/>
          <a:stretch/>
        </p:blipFill>
        <p:spPr>
          <a:xfrm>
            <a:off x="1495895" y="1123951"/>
            <a:ext cx="9200210" cy="52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2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12828</TotalTime>
  <Words>116</Words>
  <Application>Microsoft Macintosh PowerPoint</Application>
  <PresentationFormat>Широкоэкранный</PresentationFormat>
  <Paragraphs>55</Paragraphs>
  <Slides>13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Tahoma</vt:lpstr>
      <vt:lpstr>Arial</vt:lpstr>
      <vt:lpstr>Тема Office</vt:lpstr>
      <vt:lpstr>Презентация PowerPoint</vt:lpstr>
      <vt:lpstr>Что делать, если нужно удаленно контролировать работы или события?  </vt:lpstr>
      <vt:lpstr>Лучше один раз увидеть,  чем сто раз услышать!</vt:lpstr>
      <vt:lpstr>      Как это работает?</vt:lpstr>
      <vt:lpstr>ВАЖНО:</vt:lpstr>
      <vt:lpstr>ВАЖНО:</vt:lpstr>
      <vt:lpstr>ВАЖНО:</vt:lpstr>
      <vt:lpstr>Что получите ВЫ: </vt:lpstr>
      <vt:lpstr>Ваша страница </vt:lpstr>
      <vt:lpstr>Утверждение/браковка </vt:lpstr>
      <vt:lpstr>Мобильное приложение </vt:lpstr>
      <vt:lpstr>Презентация PowerPoint</vt:lpstr>
      <vt:lpstr> 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ФотоФакт</dc:title>
  <dc:creator>yuriy kuratchenko</dc:creator>
  <cp:lastModifiedBy>Пользователь Microsoft Office</cp:lastModifiedBy>
  <cp:revision>92</cp:revision>
  <dcterms:created xsi:type="dcterms:W3CDTF">2013-04-26T05:25:16Z</dcterms:created>
  <dcterms:modified xsi:type="dcterms:W3CDTF">2016-08-04T07:08:21Z</dcterms:modified>
</cp:coreProperties>
</file>